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4" r:id="rId1"/>
  </p:sldMasterIdLst>
  <p:notesMasterIdLst>
    <p:notesMasterId r:id="rId12"/>
  </p:notesMasterIdLst>
  <p:sldIdLst>
    <p:sldId id="256" r:id="rId2"/>
    <p:sldId id="264" r:id="rId3"/>
    <p:sldId id="266" r:id="rId4"/>
    <p:sldId id="271" r:id="rId5"/>
    <p:sldId id="267" r:id="rId6"/>
    <p:sldId id="268" r:id="rId7"/>
    <p:sldId id="269" r:id="rId8"/>
    <p:sldId id="265" r:id="rId9"/>
    <p:sldId id="262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8" autoAdjust="0"/>
    <p:restoredTop sz="85529" autoAdjust="0"/>
  </p:normalViewPr>
  <p:slideViewPr>
    <p:cSldViewPr snapToGrid="0">
      <p:cViewPr varScale="1">
        <p:scale>
          <a:sx n="61" d="100"/>
          <a:sy n="61" d="100"/>
        </p:scale>
        <p:origin x="9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0002C3-20C2-454C-9BF7-16658FF605DF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C45812-E83A-465C-8C5D-7E5084428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4713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03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808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476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9295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365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070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latin typeface="Century Gothic" panose="020B0502020202020204" pitchFamily="34" charset="0"/>
              </a:rPr>
              <a:t>Screenshot of fat .jar --- pom file</a:t>
            </a:r>
            <a:endParaRPr lang="en-US" dirty="0">
              <a:latin typeface="Century Gothic" panose="020B0502020202020204" pitchFamily="34" charset="0"/>
            </a:endParaRPr>
          </a:p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511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latin typeface="Century Gothic" panose="020B0502020202020204" pitchFamily="34" charset="0"/>
              </a:rPr>
              <a:t>Screenshot of commits</a:t>
            </a:r>
            <a:endParaRPr lang="en-US" dirty="0">
              <a:latin typeface="Century Gothic" panose="020B0502020202020204" pitchFamily="34" charset="0"/>
            </a:endParaRPr>
          </a:p>
          <a:p>
            <a:pPr marL="0" indent="0" algn="just">
              <a:buNone/>
            </a:pPr>
            <a:endParaRPr lang="en-US" sz="1200" dirty="0">
              <a:solidFill>
                <a:srgbClr val="66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0434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200" dirty="0">
                <a:latin typeface="Century Gothic" panose="020B0502020202020204" pitchFamily="34" charset="0"/>
              </a:rPr>
              <a:t>Demo of application</a:t>
            </a:r>
          </a:p>
          <a:p>
            <a:pPr marL="0" indent="0">
              <a:buNone/>
            </a:pPr>
            <a:endParaRPr lang="en-GB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GB" sz="1200" dirty="0">
                <a:latin typeface="Century Gothic" panose="020B0502020202020204" pitchFamily="34" charset="0"/>
              </a:rPr>
              <a:t>What was completed? Insert “after” Kanban board</a:t>
            </a:r>
            <a:endParaRPr lang="en-US" sz="1200" dirty="0">
              <a:latin typeface="Century Gothic" panose="020B0502020202020204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2974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C45812-E83A-465C-8C5D-7E5084428F5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989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6703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8742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36411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5832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6547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2327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328389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7957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8287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7033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9963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197617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30576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72280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56694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43958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0791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artisticPaintStrokes trans="70000"/>
                    </a14:imgEffect>
                    <a14:imgEffect>
                      <a14:colorTemperature colorTemp="53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E196AC3-7634-44BA-B164-358F0E6CAF44}" type="datetimeFigureOut">
              <a:rPr lang="en-GB" smtClean="0"/>
              <a:t>29/04/2020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E39D331-1B8C-41D7-BFE4-A06FA38C44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1501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</p:sldLayoutIdLst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05200" y="2804160"/>
            <a:ext cx="8569326" cy="1979505"/>
          </a:xfrm>
        </p:spPr>
        <p:txBody>
          <a:bodyPr>
            <a:noAutofit/>
          </a:bodyPr>
          <a:lstStyle/>
          <a:p>
            <a:pPr algn="ctr"/>
            <a:r>
              <a:rPr lang="en-GB" sz="6000" dirty="0">
                <a:latin typeface="Consolas" panose="020B0609020204030204" pitchFamily="49" charset="0"/>
              </a:rPr>
              <a:t>Inventory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89863" y="5669281"/>
            <a:ext cx="3677286" cy="426720"/>
          </a:xfrm>
        </p:spPr>
        <p:txBody>
          <a:bodyPr>
            <a:noAutofit/>
          </a:bodyPr>
          <a:lstStyle/>
          <a:p>
            <a:r>
              <a:rPr lang="en-GB" sz="2000" dirty="0">
                <a:latin typeface="Berlin Sans FB" panose="020E0602020502020306" pitchFamily="34" charset="0"/>
              </a:rPr>
              <a:t>Created by: Aswene SIVARAJ</a:t>
            </a:r>
          </a:p>
        </p:txBody>
      </p:sp>
    </p:spTree>
    <p:extLst>
      <p:ext uri="{BB962C8B-B14F-4D97-AF65-F5344CB8AC3E}">
        <p14:creationId xmlns:p14="http://schemas.microsoft.com/office/powerpoint/2010/main" val="26225937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7" y="1390320"/>
            <a:ext cx="10131425" cy="4077360"/>
          </a:xfrm>
        </p:spPr>
        <p:txBody>
          <a:bodyPr>
            <a:normAutofit/>
          </a:bodyPr>
          <a:lstStyle/>
          <a:p>
            <a:pPr algn="ctr"/>
            <a:r>
              <a:rPr lang="en-GB" sz="4400" dirty="0">
                <a:latin typeface="Berlin Sans FB" panose="020E0602020502020306" pitchFamily="34" charset="0"/>
              </a:rPr>
              <a:t>THANK YOU FOR LISTENING!</a:t>
            </a:r>
            <a:br>
              <a:rPr lang="en-GB" sz="4400" dirty="0">
                <a:latin typeface="Berlin Sans FB" panose="020E0602020502020306" pitchFamily="34" charset="0"/>
              </a:rPr>
            </a:br>
            <a:br>
              <a:rPr lang="en-GB" sz="4400" dirty="0">
                <a:latin typeface="Berlin Sans FB" panose="020E0602020502020306" pitchFamily="34" charset="0"/>
              </a:rPr>
            </a:br>
            <a:br>
              <a:rPr lang="en-GB" sz="4400" dirty="0">
                <a:latin typeface="Berlin Sans FB" panose="020E0602020502020306" pitchFamily="34" charset="0"/>
              </a:rPr>
            </a:br>
            <a:r>
              <a:rPr lang="en-GB" sz="4400" dirty="0">
                <a:latin typeface="Berlin Sans FB" panose="020E0602020502020306" pitchFamily="34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2785890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Introduction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13165A9-E0E2-4D1E-B1FA-46F6EF1C1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551373"/>
            <a:ext cx="10131425" cy="4883989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b="1" i="1" dirty="0">
                <a:latin typeface="Century Gothic" panose="020B0502020202020204" pitchFamily="34" charset="0"/>
              </a:rPr>
              <a:t>Scope</a:t>
            </a:r>
          </a:p>
          <a:p>
            <a:pPr marL="0" indent="0">
              <a:buNone/>
            </a:pPr>
            <a:endParaRPr lang="en-GB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9202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>
                <a:latin typeface="Berlin Sans FB" panose="020E0602020502020306" pitchFamily="34" charset="0"/>
              </a:rPr>
              <a:t>Initial Plan</a:t>
            </a:r>
            <a:endParaRPr lang="en-GB" sz="4000" dirty="0">
              <a:latin typeface="Berlin Sans FB" panose="020E0602020502020306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A01E3A-2E65-47EA-987C-A326272A14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9" t="1114"/>
          <a:stretch/>
        </p:blipFill>
        <p:spPr>
          <a:xfrm>
            <a:off x="685801" y="1564826"/>
            <a:ext cx="10131425" cy="515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7375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Entity Relationship diagram</a:t>
            </a:r>
          </a:p>
        </p:txBody>
      </p:sp>
      <p:pic>
        <p:nvPicPr>
          <p:cNvPr id="4" name="Picture 3" descr="A picture containing clock&#10;&#10;Description automatically generated">
            <a:extLst>
              <a:ext uri="{FF2B5EF4-FFF2-40B4-BE49-F238E27FC236}">
                <a16:creationId xmlns:a16="http://schemas.microsoft.com/office/drawing/2014/main" id="{34D5B525-A415-45FE-9BB3-968BC235F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1564827"/>
            <a:ext cx="10131425" cy="27589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CD078B3-28D4-4386-BE6A-2CDA1697CBA7}"/>
              </a:ext>
            </a:extLst>
          </p:cNvPr>
          <p:cNvSpPr/>
          <p:nvPr/>
        </p:nvSpPr>
        <p:spPr>
          <a:xfrm>
            <a:off x="685801" y="4707374"/>
            <a:ext cx="347563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Century Gothic" panose="020B0502020202020204" pitchFamily="34" charset="0"/>
              </a:rPr>
              <a:t>Customer to order: 0-to-many</a:t>
            </a:r>
          </a:p>
          <a:p>
            <a:r>
              <a:rPr lang="en-GB" dirty="0">
                <a:latin typeface="Century Gothic" panose="020B0502020202020204" pitchFamily="34" charset="0"/>
              </a:rPr>
              <a:t>Order to </a:t>
            </a:r>
            <a:r>
              <a:rPr lang="en-GB" dirty="0" err="1">
                <a:latin typeface="Century Gothic" panose="020B0502020202020204" pitchFamily="34" charset="0"/>
              </a:rPr>
              <a:t>orderline</a:t>
            </a:r>
            <a:r>
              <a:rPr lang="en-GB" dirty="0">
                <a:latin typeface="Century Gothic" panose="020B0502020202020204" pitchFamily="34" charset="0"/>
              </a:rPr>
              <a:t>: 1-to-many</a:t>
            </a:r>
          </a:p>
          <a:p>
            <a:r>
              <a:rPr lang="en-GB" dirty="0" err="1">
                <a:latin typeface="Century Gothic" panose="020B0502020202020204" pitchFamily="34" charset="0"/>
              </a:rPr>
              <a:t>Orderline</a:t>
            </a:r>
            <a:r>
              <a:rPr lang="en-GB" dirty="0">
                <a:latin typeface="Century Gothic" panose="020B0502020202020204" pitchFamily="34" charset="0"/>
              </a:rPr>
              <a:t> to item: 1-to-1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D7E838-C418-4B13-8096-F78F90DB5345}"/>
              </a:ext>
            </a:extLst>
          </p:cNvPr>
          <p:cNvSpPr/>
          <p:nvPr/>
        </p:nvSpPr>
        <p:spPr>
          <a:xfrm>
            <a:off x="7814481" y="5630704"/>
            <a:ext cx="300274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Century Gothic" panose="020B0502020202020204" pitchFamily="34" charset="0"/>
              </a:rPr>
              <a:t>Item to </a:t>
            </a:r>
            <a:r>
              <a:rPr lang="en-GB" dirty="0" err="1">
                <a:latin typeface="Century Gothic" panose="020B0502020202020204" pitchFamily="34" charset="0"/>
              </a:rPr>
              <a:t>orderline</a:t>
            </a:r>
            <a:r>
              <a:rPr lang="en-GB" dirty="0">
                <a:latin typeface="Century Gothic" panose="020B0502020202020204" pitchFamily="34" charset="0"/>
              </a:rPr>
              <a:t>: 1-to-1</a:t>
            </a:r>
          </a:p>
          <a:p>
            <a:r>
              <a:rPr lang="en-GB" dirty="0" err="1">
                <a:latin typeface="Century Gothic" panose="020B0502020202020204" pitchFamily="34" charset="0"/>
              </a:rPr>
              <a:t>Orderline</a:t>
            </a:r>
            <a:r>
              <a:rPr lang="en-GB" dirty="0">
                <a:latin typeface="Century Gothic" panose="020B0502020202020204" pitchFamily="34" charset="0"/>
              </a:rPr>
              <a:t> to order: 1-to-1</a:t>
            </a:r>
          </a:p>
          <a:p>
            <a:r>
              <a:rPr lang="en-GB" dirty="0">
                <a:latin typeface="Century Gothic" panose="020B0502020202020204" pitchFamily="34" charset="0"/>
              </a:rPr>
              <a:t>Order to customer: 1-to-1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4EC0BC2-51BF-4600-AF20-28F7F2F4456C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4161432" y="5169039"/>
            <a:ext cx="477761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B784A40-1232-41DD-BBC8-4F8BCAC8E67C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585545" y="6092369"/>
            <a:ext cx="522893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91617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Technologies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13165A9-E0E2-4D1E-B1FA-46F6EF1C1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551373"/>
            <a:ext cx="10131425" cy="4883989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GB" dirty="0">
                <a:latin typeface="Century Gothic" panose="020B0502020202020204" pitchFamily="34" charset="0"/>
              </a:rPr>
              <a:t>Which technologies and concepts will be used</a:t>
            </a:r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39442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NEXUS</a:t>
            </a:r>
          </a:p>
        </p:txBody>
      </p:sp>
    </p:spTree>
    <p:extLst>
      <p:ext uri="{BB962C8B-B14F-4D97-AF65-F5344CB8AC3E}">
        <p14:creationId xmlns:p14="http://schemas.microsoft.com/office/powerpoint/2010/main" val="34281917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59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Uploading to git</a:t>
            </a:r>
          </a:p>
        </p:txBody>
      </p:sp>
    </p:spTree>
    <p:extLst>
      <p:ext uri="{BB962C8B-B14F-4D97-AF65-F5344CB8AC3E}">
        <p14:creationId xmlns:p14="http://schemas.microsoft.com/office/powerpoint/2010/main" val="29981608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60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Review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BF6371-280E-4A8E-8F1F-B875EAA6C2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636" y="1564827"/>
            <a:ext cx="10131425" cy="512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4736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08560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GB" sz="4000" dirty="0">
                <a:latin typeface="Berlin Sans FB" panose="020E0602020502020306" pitchFamily="34" charset="0"/>
              </a:rPr>
              <a:t>conclusion &amp; Further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564827"/>
            <a:ext cx="10131425" cy="4748291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</a:rPr>
              <a:t>Sprint retrospective/conclusion:</a:t>
            </a:r>
            <a:r>
              <a:rPr lang="en-GB" dirty="0">
                <a:latin typeface="Century Gothic" panose="020B0502020202020204" pitchFamily="34" charset="0"/>
              </a:rPr>
              <a:t> what did you do well? What can you improve?</a:t>
            </a:r>
            <a:endParaRPr lang="en-US" sz="1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2522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peelOff"/>
      </p:transition>
    </mc:Choice>
    <mc:Fallback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ustom 3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7030A0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1503</TotalTime>
  <Words>123</Words>
  <Application>Microsoft Office PowerPoint</Application>
  <PresentationFormat>Widescreen</PresentationFormat>
  <Paragraphs>35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Berlin Sans FB</vt:lpstr>
      <vt:lpstr>Calibri</vt:lpstr>
      <vt:lpstr>Calibri Light</vt:lpstr>
      <vt:lpstr>Century Gothic</vt:lpstr>
      <vt:lpstr>Consolas</vt:lpstr>
      <vt:lpstr>Celestial</vt:lpstr>
      <vt:lpstr>Inventory management system</vt:lpstr>
      <vt:lpstr>Introduction</vt:lpstr>
      <vt:lpstr>Initial Plan</vt:lpstr>
      <vt:lpstr>Entity Relationship diagram</vt:lpstr>
      <vt:lpstr>Technologies</vt:lpstr>
      <vt:lpstr>NEXUS</vt:lpstr>
      <vt:lpstr>Uploading to git</vt:lpstr>
      <vt:lpstr>Review</vt:lpstr>
      <vt:lpstr>conclusion &amp; Further work</vt:lpstr>
      <vt:lpstr>THANK YOU FOR LISTENING!  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of SYMBOLIC MATHEMATICAL COMPILER WITH A GUI FRONT END</dc:title>
  <dc:creator>Aswene Sivaraj</dc:creator>
  <cp:lastModifiedBy>Aswene Sivaraj</cp:lastModifiedBy>
  <cp:revision>67</cp:revision>
  <dcterms:created xsi:type="dcterms:W3CDTF">2019-05-20T22:44:47Z</dcterms:created>
  <dcterms:modified xsi:type="dcterms:W3CDTF">2020-04-29T22:13:25Z</dcterms:modified>
</cp:coreProperties>
</file>